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7" r:id="rId5"/>
    <p:sldId id="268" r:id="rId6"/>
    <p:sldId id="267" r:id="rId7"/>
    <p:sldId id="269" r:id="rId8"/>
    <p:sldId id="259" r:id="rId9"/>
    <p:sldId id="261" r:id="rId10"/>
    <p:sldId id="278" r:id="rId11"/>
    <p:sldId id="262" r:id="rId12"/>
    <p:sldId id="273" r:id="rId13"/>
    <p:sldId id="263" r:id="rId14"/>
    <p:sldId id="272" r:id="rId15"/>
    <p:sldId id="274" r:id="rId16"/>
    <p:sldId id="275" r:id="rId17"/>
    <p:sldId id="276" r:id="rId18"/>
    <p:sldId id="271" r:id="rId19"/>
    <p:sldId id="277" r:id="rId20"/>
    <p:sldId id="279" r:id="rId21"/>
    <p:sldId id="280" r:id="rId22"/>
    <p:sldId id="281" r:id="rId23"/>
    <p:sldId id="265" r:id="rId24"/>
    <p:sldId id="282" r:id="rId25"/>
    <p:sldId id="283" r:id="rId26"/>
    <p:sldId id="284" r:id="rId2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292C3A-3B35-473F-878B-08DA628EE394}" v="76" dt="2022-10-17T22:25:54.0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>
      <p:cViewPr varScale="1">
        <p:scale>
          <a:sx n="111" d="100"/>
          <a:sy n="111" d="100"/>
        </p:scale>
        <p:origin x="588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10/25/2022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10/25/2022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10/25/2022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10/25/2022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 Soldering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Going with the flow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Angle flush cutters</a:t>
            </a:r>
          </a:p>
        </p:txBody>
      </p:sp>
      <p:pic>
        <p:nvPicPr>
          <p:cNvPr id="3" name="Content Placeholder 2" descr="A picture containing scissors, pair, indoor, cloth&#10;&#10;Description automatically generated">
            <a:extLst>
              <a:ext uri="{FF2B5EF4-FFF2-40B4-BE49-F238E27FC236}">
                <a16:creationId xmlns:a16="http://schemas.microsoft.com/office/drawing/2014/main" id="{E509B722-36E3-E15A-50D5-8243C52C57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73" y="2717800"/>
            <a:ext cx="4605866" cy="3454400"/>
          </a:xfr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dirty="0"/>
              <a:t>tweezers</a:t>
            </a:r>
          </a:p>
        </p:txBody>
      </p:sp>
      <p:pic>
        <p:nvPicPr>
          <p:cNvPr id="5" name="Content Placeholder 4" descr="A picture containing indoor, knife&#10;&#10;Description automatically generated">
            <a:extLst>
              <a:ext uri="{FF2B5EF4-FFF2-40B4-BE49-F238E27FC236}">
                <a16:creationId xmlns:a16="http://schemas.microsoft.com/office/drawing/2014/main" id="{9D18797F-0294-EF72-7F4E-0EE9A0236B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6" y="2717800"/>
            <a:ext cx="4605866" cy="3454400"/>
          </a:xfrm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Solder holder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22994" y="1701800"/>
            <a:ext cx="6356390" cy="914400"/>
          </a:xfrm>
        </p:spPr>
        <p:txBody>
          <a:bodyPr/>
          <a:lstStyle/>
          <a:p>
            <a:r>
              <a:rPr lang="en-US" dirty="0"/>
              <a:t>Magnifying   </a:t>
            </a:r>
          </a:p>
          <a:p>
            <a:r>
              <a:rPr lang="en-US" dirty="0"/>
              <a:t>Glass		 Flux pen</a:t>
            </a:r>
          </a:p>
        </p:txBody>
      </p:sp>
      <p:pic>
        <p:nvPicPr>
          <p:cNvPr id="9" name="Content Placeholder 8" descr="A picture containing camera, light&#10;&#10;Description automatically generated">
            <a:extLst>
              <a:ext uri="{FF2B5EF4-FFF2-40B4-BE49-F238E27FC236}">
                <a16:creationId xmlns:a16="http://schemas.microsoft.com/office/drawing/2014/main" id="{DBAA4D5C-00A5-3684-23BD-5F5ABDC39E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2574" r="9249" b="2574"/>
          <a:stretch/>
        </p:blipFill>
        <p:spPr>
          <a:xfrm>
            <a:off x="1218883" y="2819400"/>
            <a:ext cx="3962400" cy="3276600"/>
          </a:xfrm>
        </p:spPr>
      </p:pic>
      <p:pic>
        <p:nvPicPr>
          <p:cNvPr id="14" name="Content Placeholder 13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E7D169BF-FB9D-23BF-4C77-D268B5CD41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t="2574" r="6373" b="2574"/>
          <a:stretch/>
        </p:blipFill>
        <p:spPr>
          <a:xfrm>
            <a:off x="7678663" y="2819400"/>
            <a:ext cx="4190998" cy="3276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4A2CC-8421-207C-4D4D-7EAE2887FE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5" r="30069"/>
          <a:stretch/>
        </p:blipFill>
        <p:spPr>
          <a:xfrm>
            <a:off x="5286973" y="2819400"/>
            <a:ext cx="228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96401" y="1701800"/>
            <a:ext cx="2798011" cy="914400"/>
          </a:xfrm>
        </p:spPr>
        <p:txBody>
          <a:bodyPr/>
          <a:lstStyle/>
          <a:p>
            <a:r>
              <a:rPr lang="en-US" dirty="0"/>
              <a:t>Helping hand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6412" y="1701800"/>
            <a:ext cx="2286000" cy="914400"/>
          </a:xfrm>
        </p:spPr>
        <p:txBody>
          <a:bodyPr/>
          <a:lstStyle/>
          <a:p>
            <a:r>
              <a:rPr lang="en-US" dirty="0" err="1"/>
              <a:t>Panavise</a:t>
            </a:r>
            <a:r>
              <a:rPr lang="en-US" dirty="0"/>
              <a:t> 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BE95DF7-FDC6-10D7-2EFD-C178071705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r="11801"/>
          <a:stretch/>
        </p:blipFill>
        <p:spPr>
          <a:xfrm>
            <a:off x="1354132" y="2722716"/>
            <a:ext cx="2438400" cy="3454400"/>
          </a:xfrm>
        </p:spPr>
      </p:pic>
      <p:pic>
        <p:nvPicPr>
          <p:cNvPr id="26" name="Content Placeholder 25" descr="A picture containing indoor&#10;&#10;Description automatically generated">
            <a:extLst>
              <a:ext uri="{FF2B5EF4-FFF2-40B4-BE49-F238E27FC236}">
                <a16:creationId xmlns:a16="http://schemas.microsoft.com/office/drawing/2014/main" id="{4C654E9D-719A-2210-8062-163D16280B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3" r="3468"/>
          <a:stretch/>
        </p:blipFill>
        <p:spPr>
          <a:xfrm>
            <a:off x="4037012" y="2722716"/>
            <a:ext cx="3962400" cy="3454400"/>
          </a:xfrm>
        </p:spPr>
      </p:pic>
      <p:pic>
        <p:nvPicPr>
          <p:cNvPr id="28" name="Picture 27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DA8D602E-8F0E-14A4-73D3-A09FA0245B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" r="7053"/>
          <a:stretch/>
        </p:blipFill>
        <p:spPr>
          <a:xfrm>
            <a:off x="8243892" y="2722716"/>
            <a:ext cx="373221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dirty="0"/>
              <a:t>Solderless breadboard</a:t>
            </a:r>
          </a:p>
        </p:txBody>
      </p:sp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0A6BCFE-5B36-C037-4FFA-7D8022238C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b="48906"/>
          <a:stretch/>
        </p:blipFill>
        <p:spPr>
          <a:xfrm>
            <a:off x="1285370" y="2819400"/>
            <a:ext cx="3768436" cy="2438400"/>
          </a:xfrm>
        </p:spPr>
      </p:pic>
      <p:pic>
        <p:nvPicPr>
          <p:cNvPr id="14" name="Content Placeholder 1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3EA1EF9-58A7-D26D-F56C-E3A4E3D81F9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59"/>
          <a:stretch/>
        </p:blipFill>
        <p:spPr>
          <a:xfrm>
            <a:off x="6627812" y="2819399"/>
            <a:ext cx="3505200" cy="2474259"/>
          </a:xfrm>
        </p:spPr>
      </p:pic>
    </p:spTree>
    <p:extLst>
      <p:ext uri="{BB962C8B-B14F-4D97-AF65-F5344CB8AC3E}">
        <p14:creationId xmlns:p14="http://schemas.microsoft.com/office/powerpoint/2010/main" val="285037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309064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F0C17C1-4485-0473-5093-B7130C7D2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16671" r="30532" b="19979"/>
          <a:stretch/>
        </p:blipFill>
        <p:spPr>
          <a:xfrm>
            <a:off x="2288825" y="266200"/>
            <a:ext cx="2743200" cy="272033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3976CF-B622-403F-8A7C-7BBC3A37C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3" t="11111" r="32513" b="46667"/>
          <a:stretch/>
        </p:blipFill>
        <p:spPr>
          <a:xfrm>
            <a:off x="7313612" y="245737"/>
            <a:ext cx="3078268" cy="27203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2B2F2E-A20D-2FC0-44A5-083E50BAD4A1}"/>
              </a:ext>
            </a:extLst>
          </p:cNvPr>
          <p:cNvSpPr txBox="1"/>
          <p:nvPr/>
        </p:nvSpPr>
        <p:spPr>
          <a:xfrm>
            <a:off x="2174525" y="298653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Through-hole 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F4DAA4-2DE8-CF7C-CAB5-FA3F69E1BC1B}"/>
              </a:ext>
            </a:extLst>
          </p:cNvPr>
          <p:cNvSpPr txBox="1"/>
          <p:nvPr/>
        </p:nvSpPr>
        <p:spPr>
          <a:xfrm>
            <a:off x="7156800" y="2966067"/>
            <a:ext cx="33918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Through-hole Resistor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81B3CAB1-210F-43B1-17AF-1966BDF9E8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0000" r="19167" b="26667"/>
          <a:stretch/>
        </p:blipFill>
        <p:spPr>
          <a:xfrm>
            <a:off x="3808412" y="3704221"/>
            <a:ext cx="4572000" cy="28875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FDC803-D697-DEB3-EAB3-4E2DE651A9A8}"/>
              </a:ext>
            </a:extLst>
          </p:cNvPr>
          <p:cNvSpPr txBox="1"/>
          <p:nvPr/>
        </p:nvSpPr>
        <p:spPr>
          <a:xfrm>
            <a:off x="827277" y="5148010"/>
            <a:ext cx="2833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Ceramic Capacitor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6BDE20-D5A8-2869-FEC1-B119B8A4C7EA}"/>
              </a:ext>
            </a:extLst>
          </p:cNvPr>
          <p:cNvSpPr txBox="1"/>
          <p:nvPr/>
        </p:nvSpPr>
        <p:spPr>
          <a:xfrm>
            <a:off x="8516712" y="5148010"/>
            <a:ext cx="3269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Electrolytic Capacitor</a:t>
            </a:r>
          </a:p>
        </p:txBody>
      </p:sp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02B2F2E-A20D-2FC0-44A5-083E50BAD4A1}"/>
              </a:ext>
            </a:extLst>
          </p:cNvPr>
          <p:cNvSpPr txBox="1"/>
          <p:nvPr/>
        </p:nvSpPr>
        <p:spPr>
          <a:xfrm>
            <a:off x="1179512" y="202114"/>
            <a:ext cx="39624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SzPct val="100000"/>
            </a:pPr>
            <a:r>
              <a:rPr lang="en-US" sz="2800" cap="all" spc="200" dirty="0">
                <a:solidFill>
                  <a:schemeClr val="accent1"/>
                </a:solidFill>
              </a:rPr>
              <a:t>Through-hole LED</a:t>
            </a:r>
          </a:p>
        </p:txBody>
      </p:sp>
      <p:pic>
        <p:nvPicPr>
          <p:cNvPr id="24" name="Picture 23" descr="A picture containing key&#10;&#10;Description automatically generated">
            <a:extLst>
              <a:ext uri="{FF2B5EF4-FFF2-40B4-BE49-F238E27FC236}">
                <a16:creationId xmlns:a16="http://schemas.microsoft.com/office/drawing/2014/main" id="{A530ACF3-1E4C-3A74-58EB-7087BB7ACC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4" t="33463" r="29029" b="9500"/>
          <a:stretch/>
        </p:blipFill>
        <p:spPr>
          <a:xfrm>
            <a:off x="978913" y="934710"/>
            <a:ext cx="4048699" cy="3522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1E040-C49D-B886-14EE-9E4C3F973019}"/>
              </a:ext>
            </a:extLst>
          </p:cNvPr>
          <p:cNvSpPr txBox="1"/>
          <p:nvPr/>
        </p:nvSpPr>
        <p:spPr>
          <a:xfrm>
            <a:off x="866215" y="4457307"/>
            <a:ext cx="52281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LEDs are polarized which means they need to be installed the correct way. Usually, the longer leg is positive, and the shorter leg is negative.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CFA8C-961A-6DF9-DE44-C18532E3F09A}"/>
              </a:ext>
            </a:extLst>
          </p:cNvPr>
          <p:cNvSpPr txBox="1"/>
          <p:nvPr/>
        </p:nvSpPr>
        <p:spPr>
          <a:xfrm>
            <a:off x="3389312" y="3675370"/>
            <a:ext cx="381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D0123-53AA-F089-ECE2-C8755AC49687}"/>
              </a:ext>
            </a:extLst>
          </p:cNvPr>
          <p:cNvSpPr txBox="1"/>
          <p:nvPr/>
        </p:nvSpPr>
        <p:spPr>
          <a:xfrm>
            <a:off x="2132012" y="3675370"/>
            <a:ext cx="381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B00E0E-0FAE-C3B4-1851-9BC53C6DBC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8" t="6010" r="10520" b="5101"/>
          <a:stretch/>
        </p:blipFill>
        <p:spPr>
          <a:xfrm>
            <a:off x="6970712" y="934710"/>
            <a:ext cx="3889533" cy="3522597"/>
          </a:xfrm>
          <a:prstGeom prst="rect">
            <a:avLst/>
          </a:prstGeom>
        </p:spPr>
      </p:pic>
      <p:pic>
        <p:nvPicPr>
          <p:cNvPr id="20" name="Picture 19" descr="A picture containing text, indoor, glass&#10;&#10;Description automatically generated">
            <a:extLst>
              <a:ext uri="{FF2B5EF4-FFF2-40B4-BE49-F238E27FC236}">
                <a16:creationId xmlns:a16="http://schemas.microsoft.com/office/drawing/2014/main" id="{162A8946-AA4D-1A85-8677-8525ED5794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8"/>
          <a:stretch/>
        </p:blipFill>
        <p:spPr>
          <a:xfrm>
            <a:off x="6874038" y="934710"/>
            <a:ext cx="3986207" cy="356069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CF43B9-74FA-E36C-4BF9-D8CE79720094}"/>
              </a:ext>
            </a:extLst>
          </p:cNvPr>
          <p:cNvSpPr txBox="1"/>
          <p:nvPr/>
        </p:nvSpPr>
        <p:spPr>
          <a:xfrm>
            <a:off x="6780212" y="4495407"/>
            <a:ext cx="510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Learn to identify Cathode vs Anode. I have seen mistakes in the length of legs too many times.</a:t>
            </a:r>
          </a:p>
        </p:txBody>
      </p:sp>
    </p:spTree>
    <p:extLst>
      <p:ext uri="{BB962C8B-B14F-4D97-AF65-F5344CB8AC3E}">
        <p14:creationId xmlns:p14="http://schemas.microsoft.com/office/powerpoint/2010/main" val="1912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r>
              <a:rPr lang="en-US" dirty="0"/>
              <a:t>Surface Mount Devices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SMD Resistors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dirty="0" err="1"/>
              <a:t>Smd</a:t>
            </a:r>
            <a:r>
              <a:rPr lang="en-US" dirty="0"/>
              <a:t> capacitors</a:t>
            </a:r>
          </a:p>
        </p:txBody>
      </p:sp>
      <p:pic>
        <p:nvPicPr>
          <p:cNvPr id="10" name="Content Placeholder 9" descr="A picture containing calculator, electronics&#10;&#10;Description automatically generated">
            <a:extLst>
              <a:ext uri="{FF2B5EF4-FFF2-40B4-BE49-F238E27FC236}">
                <a16:creationId xmlns:a16="http://schemas.microsoft.com/office/drawing/2014/main" id="{A11A7D25-F28C-0686-24DD-55ABB34953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819400"/>
            <a:ext cx="3255169" cy="3255169"/>
          </a:xfrm>
        </p:spPr>
      </p:pic>
      <p:pic>
        <p:nvPicPr>
          <p:cNvPr id="13" name="Content Placeholder 12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00AA68A0-4477-AF97-2269-8AD7C219C33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2819400"/>
            <a:ext cx="3255169" cy="3255169"/>
          </a:xfrm>
        </p:spPr>
      </p:pic>
    </p:spTree>
    <p:extLst>
      <p:ext uri="{BB962C8B-B14F-4D97-AF65-F5344CB8AC3E}">
        <p14:creationId xmlns:p14="http://schemas.microsoft.com/office/powerpoint/2010/main" val="109533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304800"/>
            <a:ext cx="5082740" cy="914400"/>
          </a:xfrm>
        </p:spPr>
        <p:txBody>
          <a:bodyPr/>
          <a:lstStyle/>
          <a:p>
            <a:r>
              <a:rPr lang="en-US" dirty="0"/>
              <a:t>SMD LEDs</a:t>
            </a:r>
          </a:p>
        </p:txBody>
      </p:sp>
      <p:pic>
        <p:nvPicPr>
          <p:cNvPr id="22" name="Content Placeholder 21" descr="Diagram&#10;&#10;Description automatically generated">
            <a:extLst>
              <a:ext uri="{FF2B5EF4-FFF2-40B4-BE49-F238E27FC236}">
                <a16:creationId xmlns:a16="http://schemas.microsoft.com/office/drawing/2014/main" id="{052447BB-1723-7FC2-BD64-6A8E68E619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447800"/>
            <a:ext cx="4526756" cy="4526756"/>
          </a:xfrm>
        </p:spPr>
      </p:pic>
      <p:pic>
        <p:nvPicPr>
          <p:cNvPr id="26" name="Content Placeholder 25" descr="Diagram&#10;&#10;Description automatically generated">
            <a:extLst>
              <a:ext uri="{FF2B5EF4-FFF2-40B4-BE49-F238E27FC236}">
                <a16:creationId xmlns:a16="http://schemas.microsoft.com/office/drawing/2014/main" id="{42D851C0-CBC2-A6EF-408A-5CD6E7E016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916" y="494653"/>
            <a:ext cx="3657601" cy="5868693"/>
          </a:xfrm>
        </p:spPr>
      </p:pic>
    </p:spTree>
    <p:extLst>
      <p:ext uri="{BB962C8B-B14F-4D97-AF65-F5344CB8AC3E}">
        <p14:creationId xmlns:p14="http://schemas.microsoft.com/office/powerpoint/2010/main" val="234581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2" y="304800"/>
            <a:ext cx="5082740" cy="914400"/>
          </a:xfrm>
        </p:spPr>
        <p:txBody>
          <a:bodyPr/>
          <a:lstStyle/>
          <a:p>
            <a:r>
              <a:rPr lang="en-US" dirty="0"/>
              <a:t>SMD LEDs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46271BA8-F224-52C0-5EDC-34E4A66D7A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60" b="25142"/>
          <a:stretch/>
        </p:blipFill>
        <p:spPr>
          <a:xfrm>
            <a:off x="2663704" y="1524000"/>
            <a:ext cx="7120896" cy="2287250"/>
          </a:xfrm>
        </p:spPr>
      </p:pic>
      <p:pic>
        <p:nvPicPr>
          <p:cNvPr id="14" name="Content Placeholder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C0213FF3-9814-574A-51E2-A63490F5E2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29" b="34040"/>
          <a:stretch/>
        </p:blipFill>
        <p:spPr>
          <a:xfrm>
            <a:off x="2713303" y="4134475"/>
            <a:ext cx="7021698" cy="1865650"/>
          </a:xfrm>
        </p:spPr>
      </p:pic>
    </p:spTree>
    <p:extLst>
      <p:ext uri="{BB962C8B-B14F-4D97-AF65-F5344CB8AC3E}">
        <p14:creationId xmlns:p14="http://schemas.microsoft.com/office/powerpoint/2010/main" val="8886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Soldering Basics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tools and components</a:t>
            </a:r>
          </a:p>
          <a:p>
            <a:r>
              <a:rPr lang="en-US" dirty="0"/>
              <a:t>Cover basic soldering techniques for through-hole and surface-mount </a:t>
            </a:r>
          </a:p>
          <a:p>
            <a:r>
              <a:rPr lang="en-US" dirty="0"/>
              <a:t>Share tips and tricks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Hands-on practice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/>
          <a:p>
            <a:r>
              <a:rPr lang="en-US" dirty="0"/>
              <a:t>Integrated circuit (IC)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/>
          <a:p>
            <a:r>
              <a:rPr lang="en-US" b="0" i="0">
                <a:effectLst/>
              </a:rPr>
              <a:t>an electronic circuit formed on a small piece of semiconducting material, performing the same function as a larger circuit made from discrete components.</a:t>
            </a:r>
            <a:endParaRPr lang="en-US" dirty="0"/>
          </a:p>
        </p:txBody>
      </p:sp>
      <p:pic>
        <p:nvPicPr>
          <p:cNvPr id="20" name="Picture Placeholder 19" descr="A picture containing text, measuring stick&#10;&#10;Description automatically generated">
            <a:extLst>
              <a:ext uri="{FF2B5EF4-FFF2-40B4-BE49-F238E27FC236}">
                <a16:creationId xmlns:a16="http://schemas.microsoft.com/office/drawing/2014/main" id="{30CF9010-29D1-B5CC-B923-87C57F2A41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129" b="-1"/>
          <a:stretch/>
        </p:blipFill>
        <p:spPr>
          <a:xfrm>
            <a:off x="5484971" y="584200"/>
            <a:ext cx="6094413" cy="5588000"/>
          </a:xfrm>
          <a:noFill/>
        </p:spPr>
      </p:pic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67F5-7F8F-8366-6533-197CF0D6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961" y="-449868"/>
            <a:ext cx="83793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Learn to solder </a:t>
            </a:r>
            <a:r>
              <a:rPr lang="en-US" dirty="0" err="1"/>
              <a:t>minibadge</a:t>
            </a:r>
            <a:r>
              <a:rPr lang="en-US" dirty="0"/>
              <a:t>: 555 timer circuit</a:t>
            </a:r>
          </a:p>
        </p:txBody>
      </p:sp>
      <p:pic>
        <p:nvPicPr>
          <p:cNvPr id="10" name="Picture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06C97BDD-D8A4-D475-3B62-7DB729F13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27212" y="766763"/>
            <a:ext cx="9448800" cy="5929123"/>
          </a:xfrm>
          <a:noFill/>
        </p:spPr>
      </p:pic>
    </p:spTree>
    <p:extLst>
      <p:ext uri="{BB962C8B-B14F-4D97-AF65-F5344CB8AC3E}">
        <p14:creationId xmlns:p14="http://schemas.microsoft.com/office/powerpoint/2010/main" val="120673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87EA-F40C-0235-06F8-8FC737FC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Solder </a:t>
            </a:r>
            <a:r>
              <a:rPr lang="en-US" dirty="0" err="1"/>
              <a:t>minibadge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39392-894C-1010-03A8-CD0AFF0F1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66850B-758A-F2A2-BAB9-3781FF1BE1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12" y="2717800"/>
            <a:ext cx="3442788" cy="3454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2E4A-040B-6BEC-451E-CAFD842E8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back</a:t>
            </a:r>
          </a:p>
        </p:txBody>
      </p:sp>
      <p:pic>
        <p:nvPicPr>
          <p:cNvPr id="10" name="Content Placeholder 9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B8BF538A-13E6-4D7B-E157-6B9B5444CCF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15" y="2717800"/>
            <a:ext cx="3442808" cy="3454400"/>
          </a:xfrm>
        </p:spPr>
      </p:pic>
    </p:spTree>
    <p:extLst>
      <p:ext uri="{BB962C8B-B14F-4D97-AF65-F5344CB8AC3E}">
        <p14:creationId xmlns:p14="http://schemas.microsoft.com/office/powerpoint/2010/main" val="3230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C2DC-D890-A981-88CB-BBEE87D7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E8172-1549-109A-B139-50FB66EFD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C500FE-EA9D-604A-0C0B-04CA75C807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3" t="6241" r="31132" b="12635"/>
          <a:stretch/>
        </p:blipFill>
        <p:spPr>
          <a:xfrm>
            <a:off x="1855253" y="2819399"/>
            <a:ext cx="3810000" cy="380999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16B62-193F-93D1-DA89-00E5246C0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back</a:t>
            </a:r>
          </a:p>
        </p:txBody>
      </p:sp>
      <p:pic>
        <p:nvPicPr>
          <p:cNvPr id="10" name="Content Placeholder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EE54B22-75F3-E9D1-7AEF-662F5FD38C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7" t="9438" r="30887" b="9436"/>
          <a:stretch/>
        </p:blipFill>
        <p:spPr>
          <a:xfrm>
            <a:off x="7161212" y="2819399"/>
            <a:ext cx="3810000" cy="3809997"/>
          </a:xfr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5FA7A83E-E3D1-B576-FF6D-E3D0E9A6A345}"/>
              </a:ext>
            </a:extLst>
          </p:cNvPr>
          <p:cNvSpPr/>
          <p:nvPr/>
        </p:nvSpPr>
        <p:spPr>
          <a:xfrm>
            <a:off x="3067576" y="5553075"/>
            <a:ext cx="304800" cy="3048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9CECCDCF-F63C-8E95-BC5F-FD257900845E}"/>
              </a:ext>
            </a:extLst>
          </p:cNvPr>
          <p:cNvSpPr/>
          <p:nvPr/>
        </p:nvSpPr>
        <p:spPr>
          <a:xfrm>
            <a:off x="4272755" y="5562600"/>
            <a:ext cx="304800" cy="285750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178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 err="1"/>
              <a:t>Whoami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517E8-4301-557D-201D-6753D5201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/>
          <a:p>
            <a:r>
              <a:rPr lang="en-US" dirty="0"/>
              <a:t>Katie Lunceford - @r0gu3bull3t</a:t>
            </a:r>
          </a:p>
          <a:p>
            <a:r>
              <a:rPr lang="en-US" dirty="0"/>
              <a:t>System Security &amp; Network Security Engineer</a:t>
            </a:r>
          </a:p>
          <a:p>
            <a:r>
              <a:rPr lang="en-US" dirty="0"/>
              <a:t>Soldering for 16 years</a:t>
            </a:r>
          </a:p>
          <a:p>
            <a:r>
              <a:rPr lang="en-US" dirty="0"/>
              <a:t>Happily married, </a:t>
            </a:r>
            <a:r>
              <a:rPr lang="en-US" dirty="0" err="1"/>
              <a:t>insta</a:t>
            </a:r>
            <a:r>
              <a:rPr lang="en-US" dirty="0"/>
              <a:t>-mom of 3 awesome kids</a:t>
            </a:r>
          </a:p>
          <a:p>
            <a:r>
              <a:rPr lang="en-US" dirty="0"/>
              <a:t>We have 5 dogs and 1 cat</a:t>
            </a:r>
          </a:p>
          <a:p>
            <a:endParaRPr lang="en-US" dirty="0"/>
          </a:p>
        </p:txBody>
      </p:sp>
      <p:pic>
        <p:nvPicPr>
          <p:cNvPr id="8" name="Picture 7" descr="A person wearing headphones&#10;&#10;Description automatically generated with medium confidence">
            <a:extLst>
              <a:ext uri="{FF2B5EF4-FFF2-40B4-BE49-F238E27FC236}">
                <a16:creationId xmlns:a16="http://schemas.microsoft.com/office/drawing/2014/main" id="{651F0C57-41CF-ED9C-8CCD-55B9CC36A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5F695B43-E548-9618-F6D9-20B838C4A4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>
            <a:off x="1885950" y="1700213"/>
            <a:ext cx="2139950" cy="1995488"/>
          </a:xfrm>
          <a:prstGeom prst="rect">
            <a:avLst/>
          </a:prstGeom>
        </p:spPr>
      </p:pic>
      <p:pic>
        <p:nvPicPr>
          <p:cNvPr id="16" name="Picture 15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1C26F512-40E8-B2BB-DB56-B62D9B97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8" t="25879" r="27697" b="34022"/>
          <a:stretch/>
        </p:blipFill>
        <p:spPr>
          <a:xfrm>
            <a:off x="4087813" y="1700213"/>
            <a:ext cx="1993900" cy="1995488"/>
          </a:xfrm>
          <a:prstGeom prst="rect">
            <a:avLst/>
          </a:prstGeom>
        </p:spPr>
      </p:pic>
      <p:pic>
        <p:nvPicPr>
          <p:cNvPr id="8" name="Content Placeholder 7" descr="A picture containing text, indoor, open, cosmetic&#10;&#10;Description automatically generated">
            <a:extLst>
              <a:ext uri="{FF2B5EF4-FFF2-40B4-BE49-F238E27FC236}">
                <a16:creationId xmlns:a16="http://schemas.microsoft.com/office/drawing/2014/main" id="{AAE9F60C-D5D4-09A2-96C6-6CF4C3D9EE2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5" y="1700213"/>
            <a:ext cx="2003425" cy="1995488"/>
          </a:xfrm>
        </p:spPr>
      </p:pic>
      <p:pic>
        <p:nvPicPr>
          <p:cNvPr id="12" name="Picture 11" descr="A picture containing keyboard, computer, indoor, electronics&#10;&#10;Description automatically generated">
            <a:extLst>
              <a:ext uri="{FF2B5EF4-FFF2-40B4-BE49-F238E27FC236}">
                <a16:creationId xmlns:a16="http://schemas.microsoft.com/office/drawing/2014/main" id="{2142E53A-3872-708C-9F71-363BE17289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63" y="1700213"/>
            <a:ext cx="2701925" cy="1995488"/>
          </a:xfrm>
          <a:prstGeom prst="rect">
            <a:avLst/>
          </a:prstGeom>
        </p:spPr>
      </p:pic>
      <p:pic>
        <p:nvPicPr>
          <p:cNvPr id="14" name="Picture 13" descr="A picture containing indoor&#10;&#10;Description automatically generated">
            <a:extLst>
              <a:ext uri="{FF2B5EF4-FFF2-40B4-BE49-F238E27FC236}">
                <a16:creationId xmlns:a16="http://schemas.microsoft.com/office/drawing/2014/main" id="{6BCB6989-2284-1364-9BBE-9F1A685E41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3756025"/>
            <a:ext cx="3246438" cy="24050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7EB35D-3FBF-8A53-6A6E-67BE515F22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754438"/>
            <a:ext cx="2406650" cy="2406650"/>
          </a:xfrm>
          <a:prstGeom prst="rect">
            <a:avLst/>
          </a:prstGeom>
        </p:spPr>
      </p:pic>
      <p:pic>
        <p:nvPicPr>
          <p:cNvPr id="10" name="Picture 9" descr="A picture containing text, accessory, case&#10;&#10;Description automatically generated">
            <a:extLst>
              <a:ext uri="{FF2B5EF4-FFF2-40B4-BE49-F238E27FC236}">
                <a16:creationId xmlns:a16="http://schemas.microsoft.com/office/drawing/2014/main" id="{8524BC6E-D392-2ECA-BDC2-68324B92A7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75" y="3756025"/>
            <a:ext cx="3249613" cy="2405063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518EABAF-357D-81AF-F9EC-98B05928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Some of my projects</a:t>
            </a: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supplies</a:t>
            </a:r>
          </a:p>
        </p:txBody>
      </p:sp>
    </p:spTree>
    <p:extLst>
      <p:ext uri="{BB962C8B-B14F-4D97-AF65-F5344CB8AC3E}">
        <p14:creationId xmlns:p14="http://schemas.microsoft.com/office/powerpoint/2010/main" val="426497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lighting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ventilation</a:t>
            </a:r>
          </a:p>
        </p:txBody>
      </p:sp>
      <p:pic>
        <p:nvPicPr>
          <p:cNvPr id="14" name="Content Placeholder 13" descr="Shape&#10;&#10;Description automatically generated">
            <a:extLst>
              <a:ext uri="{FF2B5EF4-FFF2-40B4-BE49-F238E27FC236}">
                <a16:creationId xmlns:a16="http://schemas.microsoft.com/office/drawing/2014/main" id="{931281A1-26E9-A5BE-F94C-1B102D6EA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3" y="2717800"/>
            <a:ext cx="3454400" cy="3454400"/>
          </a:xfrm>
        </p:spPr>
      </p:pic>
      <p:pic>
        <p:nvPicPr>
          <p:cNvPr id="18" name="Content Placeholder 17" descr="A picture containing fan, device&#10;&#10;Description automatically generated">
            <a:extLst>
              <a:ext uri="{FF2B5EF4-FFF2-40B4-BE49-F238E27FC236}">
                <a16:creationId xmlns:a16="http://schemas.microsoft.com/office/drawing/2014/main" id="{33ED92AA-927F-DAA4-E076-2BD913F8AD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78" y="2717800"/>
            <a:ext cx="3454400" cy="3454400"/>
          </a:xfrm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Solder station</a:t>
            </a:r>
          </a:p>
        </p:txBody>
      </p:sp>
      <p:pic>
        <p:nvPicPr>
          <p:cNvPr id="3" name="Content Placeholder 2" descr="A picture containing indoor, electronics, charger, adapter&#10;&#10;Description automatically generated">
            <a:extLst>
              <a:ext uri="{FF2B5EF4-FFF2-40B4-BE49-F238E27FC236}">
                <a16:creationId xmlns:a16="http://schemas.microsoft.com/office/drawing/2014/main" id="{E2B3BEDA-888E-4F0E-34F1-46A1EA499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73" y="2717800"/>
            <a:ext cx="4605866" cy="3454400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Solder iron</a:t>
            </a:r>
          </a:p>
        </p:txBody>
      </p:sp>
      <p:pic>
        <p:nvPicPr>
          <p:cNvPr id="5" name="Content Placeholder 4" descr="A close-up of a syringe&#10;&#10;Description automatically generated with low confidence">
            <a:extLst>
              <a:ext uri="{FF2B5EF4-FFF2-40B4-BE49-F238E27FC236}">
                <a16:creationId xmlns:a16="http://schemas.microsoft.com/office/drawing/2014/main" id="{DB818450-2C25-7BED-5838-035EA441B7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6" y="2717800"/>
            <a:ext cx="4605866" cy="34544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F27E48-52BB-F110-FEB9-868FFA74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3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58691C0-3C22-DFA4-5927-9D47B0B24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solder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51255AC3-C7D5-1DE8-E2C9-9BC0EF51A6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73" y="2717800"/>
            <a:ext cx="4605866" cy="3454400"/>
          </a:xfr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9A388D9-5496-BD31-EDDB-8BF0C96F5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dirty="0"/>
              <a:t>Solder iron cleaner</a:t>
            </a:r>
          </a:p>
        </p:txBody>
      </p:sp>
      <p:pic>
        <p:nvPicPr>
          <p:cNvPr id="6" name="Content Placeholder 5" descr="A picture containing beverage&#10;&#10;Description automatically generated">
            <a:extLst>
              <a:ext uri="{FF2B5EF4-FFF2-40B4-BE49-F238E27FC236}">
                <a16:creationId xmlns:a16="http://schemas.microsoft.com/office/drawing/2014/main" id="{999A3E45-0B87-B78A-D790-8FB58CA502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6" y="2717800"/>
            <a:ext cx="4605866" cy="3454400"/>
          </a:xfrm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5289F73-8519-BC89-5831-C9D1FDF30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57AC4D-34AB-9A24-7B0D-292364AB8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/>
          <a:lstStyle/>
          <a:p>
            <a:r>
              <a:rPr lang="en-US" dirty="0"/>
              <a:t>Solder sucker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1A956F5-6E26-1C25-7E0B-8D92CDBF1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/>
          <a:lstStyle/>
          <a:p>
            <a:r>
              <a:rPr lang="en-US" dirty="0"/>
              <a:t>Solder wick</a:t>
            </a:r>
          </a:p>
        </p:txBody>
      </p:sp>
      <p:pic>
        <p:nvPicPr>
          <p:cNvPr id="5" name="Content Placeholder 4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263CF87F-DB03-0DC7-E469-6F3F71D79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73" y="2717800"/>
            <a:ext cx="4605866" cy="3454400"/>
          </a:xfrm>
        </p:spPr>
      </p:pic>
      <p:pic>
        <p:nvPicPr>
          <p:cNvPr id="13" name="Content Placeholder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73084F8-9936-B7B3-4B82-CA65871511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094" y="2754312"/>
            <a:ext cx="3371850" cy="3381375"/>
          </a:xfrm>
        </p:spPr>
      </p:pic>
    </p:spTree>
    <p:extLst>
      <p:ext uri="{BB962C8B-B14F-4D97-AF65-F5344CB8AC3E}">
        <p14:creationId xmlns:p14="http://schemas.microsoft.com/office/powerpoint/2010/main" val="94697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1430</TotalTime>
  <Words>220</Words>
  <Application>Microsoft Office PowerPoint</Application>
  <PresentationFormat>Custom</PresentationFormat>
  <Paragraphs>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Tech 16x9</vt:lpstr>
      <vt:lpstr>Hot Soldering</vt:lpstr>
      <vt:lpstr>Learning Soldering Basics</vt:lpstr>
      <vt:lpstr>Whoami </vt:lpstr>
      <vt:lpstr>Some of my projects</vt:lpstr>
      <vt:lpstr>Tools and supplies</vt:lpstr>
      <vt:lpstr>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</vt:lpstr>
      <vt:lpstr>PowerPoint Presentation</vt:lpstr>
      <vt:lpstr>PowerPoint Presentation</vt:lpstr>
      <vt:lpstr>Surface Mount Devices</vt:lpstr>
      <vt:lpstr>PowerPoint Presentation</vt:lpstr>
      <vt:lpstr>PowerPoint Presentation</vt:lpstr>
      <vt:lpstr>Integrated circuit (IC)</vt:lpstr>
      <vt:lpstr>Learn to solder minibadge: 555 timer circuit</vt:lpstr>
      <vt:lpstr>Learning to Solder minibadge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Soldering</dc:title>
  <dc:creator>Katie Lunceford</dc:creator>
  <cp:lastModifiedBy>Katie Lunceford</cp:lastModifiedBy>
  <cp:revision>3</cp:revision>
  <dcterms:created xsi:type="dcterms:W3CDTF">2022-10-17T00:02:33Z</dcterms:created>
  <dcterms:modified xsi:type="dcterms:W3CDTF">2022-10-26T03:54:43Z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